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43200638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22" d="100"/>
          <a:sy n="22" d="100"/>
        </p:scale>
        <p:origin x="204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0080" y="1122363"/>
            <a:ext cx="3240047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080" y="3602038"/>
            <a:ext cx="3240047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869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1187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5456" y="365125"/>
            <a:ext cx="9315138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70044" y="365125"/>
            <a:ext cx="2740540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026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572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544" y="1709739"/>
            <a:ext cx="372605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544" y="4589464"/>
            <a:ext cx="372605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663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70044" y="1825625"/>
            <a:ext cx="1836027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70323" y="1825625"/>
            <a:ext cx="1836027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447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365126"/>
            <a:ext cx="3726055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673" y="1681163"/>
            <a:ext cx="1827589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673" y="2505075"/>
            <a:ext cx="18275893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70323" y="1681163"/>
            <a:ext cx="1836589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70323" y="2505075"/>
            <a:ext cx="1836589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245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424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92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2" y="457200"/>
            <a:ext cx="1393332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5898" y="987426"/>
            <a:ext cx="2187032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2" y="2057400"/>
            <a:ext cx="1393332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815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2" y="457200"/>
            <a:ext cx="1393332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5898" y="987426"/>
            <a:ext cx="2187032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2" y="2057400"/>
            <a:ext cx="1393332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113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70044" y="365126"/>
            <a:ext cx="372605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0044" y="1825625"/>
            <a:ext cx="372605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70044" y="6356351"/>
            <a:ext cx="97201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C6631-602F-440D-9A7B-329B21D7379B}" type="datetimeFigureOut">
              <a:rPr lang="zh-CN" altLang="en-US" smtClean="0"/>
              <a:t>2021/12/29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10212" y="6356351"/>
            <a:ext cx="14580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10450" y="6356351"/>
            <a:ext cx="97201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B7CDF-AA31-4BFD-A523-54BBB277E2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4616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>
            <a:extLst>
              <a:ext uri="{FF2B5EF4-FFF2-40B4-BE49-F238E27FC236}">
                <a16:creationId xmlns:a16="http://schemas.microsoft.com/office/drawing/2014/main" id="{D9D3E585-27B4-4526-9FB7-D664A643C078}"/>
              </a:ext>
            </a:extLst>
          </p:cNvPr>
          <p:cNvGrpSpPr/>
          <p:nvPr/>
        </p:nvGrpSpPr>
        <p:grpSpPr>
          <a:xfrm>
            <a:off x="484900" y="0"/>
            <a:ext cx="42230838" cy="6858000"/>
            <a:chOff x="0" y="0"/>
            <a:chExt cx="42230838" cy="6858000"/>
          </a:xfrm>
        </p:grpSpPr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95B16C4F-1EA9-43F2-9DF2-5FEEECA83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3248526" cy="6858000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769B0FCE-60D3-4D4D-8E66-5BA418182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8526" y="0"/>
              <a:ext cx="3248526" cy="6858000"/>
            </a:xfrm>
            <a:prstGeom prst="rect">
              <a:avLst/>
            </a:prstGeom>
          </p:spPr>
        </p:pic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EC28F33F-E827-4199-90F6-A3CF645893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97052" y="0"/>
              <a:ext cx="3248526" cy="6858000"/>
            </a:xfrm>
            <a:prstGeom prst="rect">
              <a:avLst/>
            </a:prstGeom>
          </p:spPr>
        </p:pic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5E35FA2E-B64E-43E7-A536-F41D6F68C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745578" y="0"/>
              <a:ext cx="3248526" cy="6858000"/>
            </a:xfrm>
            <a:prstGeom prst="rect">
              <a:avLst/>
            </a:prstGeom>
          </p:spPr>
        </p:pic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889A2257-0EE8-429E-A2E3-27A2540F5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994104" y="0"/>
              <a:ext cx="3248526" cy="6858000"/>
            </a:xfrm>
            <a:prstGeom prst="rect">
              <a:avLst/>
            </a:prstGeom>
          </p:spPr>
        </p:pic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3F40F924-C42B-4636-83C6-0EFF81684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242630" y="0"/>
              <a:ext cx="3248526" cy="6858000"/>
            </a:xfrm>
            <a:prstGeom prst="rect">
              <a:avLst/>
            </a:prstGeom>
          </p:spPr>
        </p:pic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F87FBFB9-3C0E-44FF-86A6-507D109A8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491156" y="0"/>
              <a:ext cx="3248526" cy="6858000"/>
            </a:xfrm>
            <a:prstGeom prst="rect">
              <a:avLst/>
            </a:prstGeom>
          </p:spPr>
        </p:pic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4298B420-5065-4FD1-A2C7-8C663562E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2739682" y="0"/>
              <a:ext cx="3248526" cy="6858000"/>
            </a:xfrm>
            <a:prstGeom prst="rect">
              <a:avLst/>
            </a:prstGeom>
          </p:spPr>
        </p:pic>
        <p:pic>
          <p:nvPicPr>
            <p:cNvPr id="47" name="图片 46">
              <a:extLst>
                <a:ext uri="{FF2B5EF4-FFF2-40B4-BE49-F238E27FC236}">
                  <a16:creationId xmlns:a16="http://schemas.microsoft.com/office/drawing/2014/main" id="{87F34F50-F53B-4E27-AF06-A6C643D7E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988208" y="0"/>
              <a:ext cx="3248526" cy="6858000"/>
            </a:xfrm>
            <a:prstGeom prst="rect">
              <a:avLst/>
            </a:prstGeom>
          </p:spPr>
        </p:pic>
        <p:pic>
          <p:nvPicPr>
            <p:cNvPr id="49" name="图片 48">
              <a:extLst>
                <a:ext uri="{FF2B5EF4-FFF2-40B4-BE49-F238E27FC236}">
                  <a16:creationId xmlns:a16="http://schemas.microsoft.com/office/drawing/2014/main" id="{68CD9AF7-8311-47F4-BB10-4DA8048B5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9236734" y="0"/>
              <a:ext cx="3248526" cy="6858000"/>
            </a:xfrm>
            <a:prstGeom prst="rect">
              <a:avLst/>
            </a:prstGeom>
          </p:spPr>
        </p:pic>
        <p:pic>
          <p:nvPicPr>
            <p:cNvPr id="51" name="图片 50">
              <a:extLst>
                <a:ext uri="{FF2B5EF4-FFF2-40B4-BE49-F238E27FC236}">
                  <a16:creationId xmlns:a16="http://schemas.microsoft.com/office/drawing/2014/main" id="{C82DB47C-D191-4DE2-841D-100A5BE98D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85260" y="0"/>
              <a:ext cx="3248526" cy="6858000"/>
            </a:xfrm>
            <a:prstGeom prst="rect">
              <a:avLst/>
            </a:prstGeom>
          </p:spPr>
        </p:pic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CFF29086-0738-46C6-BB70-68115CF33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733786" y="0"/>
              <a:ext cx="3248526" cy="6858000"/>
            </a:xfrm>
            <a:prstGeom prst="rect">
              <a:avLst/>
            </a:prstGeom>
          </p:spPr>
        </p:pic>
        <p:pic>
          <p:nvPicPr>
            <p:cNvPr id="55" name="图片 54">
              <a:extLst>
                <a:ext uri="{FF2B5EF4-FFF2-40B4-BE49-F238E27FC236}">
                  <a16:creationId xmlns:a16="http://schemas.microsoft.com/office/drawing/2014/main" id="{381D8B76-8F83-45FF-B273-33116F3A6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982312" y="0"/>
              <a:ext cx="3248526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6031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克明</dc:creator>
  <cp:lastModifiedBy>张 克明</cp:lastModifiedBy>
  <cp:revision>2</cp:revision>
  <dcterms:created xsi:type="dcterms:W3CDTF">2021-12-29T04:08:17Z</dcterms:created>
  <dcterms:modified xsi:type="dcterms:W3CDTF">2021-12-29T04:21:41Z</dcterms:modified>
</cp:coreProperties>
</file>

<file path=docProps/thumbnail.jpeg>
</file>